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56" y="1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386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2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32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4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68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166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90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8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4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25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26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165A3-42A5-491C-979B-628FF9024323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269B-FA24-4D22-929A-BF1864BE5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3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9600" dirty="0" smtClean="0"/>
              <a:t>Can you guess the Logos?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3623267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71400"/>
            <a:ext cx="9746084" cy="649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813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9354"/>
            <a:ext cx="6984775" cy="697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138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43036" cy="346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2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3" y="1340768"/>
            <a:ext cx="874451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86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8" y="908720"/>
            <a:ext cx="8702526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403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449775" cy="371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260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540" y="548680"/>
            <a:ext cx="972564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134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084845" cy="510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560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3" y="1124744"/>
            <a:ext cx="9084565" cy="496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802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7472"/>
            <a:ext cx="6336704" cy="633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239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57" y="620713"/>
            <a:ext cx="551088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931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342550" cy="469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838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79476"/>
            <a:ext cx="6984776" cy="625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236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" y="1268760"/>
            <a:ext cx="8756853" cy="408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269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5" y="1268761"/>
            <a:ext cx="8779315" cy="495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819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7420"/>
            <a:ext cx="5112568" cy="639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697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5793"/>
            <a:ext cx="6552728" cy="612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935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64" y="329017"/>
            <a:ext cx="5546632" cy="641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211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70" y="764704"/>
            <a:ext cx="9380190" cy="527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818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07" y="1021934"/>
            <a:ext cx="6779793" cy="449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765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221706"/>
            <a:ext cx="81788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25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729" y="692696"/>
            <a:ext cx="935794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560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88113"/>
            <a:ext cx="8441148" cy="562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452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416824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556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4" y="548680"/>
            <a:ext cx="5993109" cy="599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173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30630"/>
            <a:ext cx="7416824" cy="548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706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94152"/>
            <a:ext cx="4824536" cy="578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021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4581"/>
            <a:ext cx="8229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870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8800" dirty="0" smtClean="0">
                <a:latin typeface="Comic Sans MS" panose="030F0702030302020204" pitchFamily="66" charset="0"/>
              </a:rPr>
              <a:t>How many </a:t>
            </a:r>
          </a:p>
          <a:p>
            <a:pPr marL="0" indent="0" algn="ctr">
              <a:buNone/>
            </a:pPr>
            <a:r>
              <a:rPr lang="en-GB" sz="8800" dirty="0" smtClean="0">
                <a:latin typeface="Comic Sans MS" panose="030F0702030302020204" pitchFamily="66" charset="0"/>
              </a:rPr>
              <a:t>did you know?</a:t>
            </a:r>
          </a:p>
          <a:p>
            <a:pPr marL="0" indent="0" algn="ctr">
              <a:buNone/>
            </a:pPr>
            <a:endParaRPr lang="en-GB" sz="88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8800" smtClean="0">
                <a:latin typeface="Comic Sans MS" panose="030F0702030302020204" pitchFamily="66" charset="0"/>
              </a:rPr>
              <a:t>Will </a:t>
            </a:r>
            <a:r>
              <a:rPr lang="en-GB" sz="8800" dirty="0" smtClean="0">
                <a:latin typeface="Comic Sans MS" panose="030F0702030302020204" pitchFamily="66" charset="0"/>
              </a:rPr>
              <a:t>you remember them </a:t>
            </a:r>
            <a:r>
              <a:rPr lang="en-GB" sz="8800" smtClean="0">
                <a:latin typeface="Comic Sans MS" panose="030F0702030302020204" pitchFamily="66" charset="0"/>
              </a:rPr>
              <a:t>next time?</a:t>
            </a:r>
            <a:endParaRPr lang="en-GB" sz="88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9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3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784976" cy="531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241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8178"/>
            <a:ext cx="5328592" cy="670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55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652198"/>
            <a:ext cx="7163421" cy="537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60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782" y="1340768"/>
            <a:ext cx="9343782" cy="391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21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30577"/>
            <a:ext cx="7416824" cy="674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06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05678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938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60</TotalTime>
  <Words>19</Words>
  <Application>Microsoft Office PowerPoint</Application>
  <PresentationFormat>On-screen Show (4:3)</PresentationFormat>
  <Paragraphs>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Can you guess the Logos?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guess the Logos?</dc:title>
  <dc:creator>Anne</dc:creator>
  <cp:lastModifiedBy>Anne</cp:lastModifiedBy>
  <cp:revision>5</cp:revision>
  <dcterms:created xsi:type="dcterms:W3CDTF">2022-01-21T14:20:14Z</dcterms:created>
  <dcterms:modified xsi:type="dcterms:W3CDTF">2022-01-21T15:21:10Z</dcterms:modified>
</cp:coreProperties>
</file>