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56" y="1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65A3-42A5-491C-979B-628FF9024323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C269B-FA24-4D22-929A-BF1864BE57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2386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65A3-42A5-491C-979B-628FF9024323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C269B-FA24-4D22-929A-BF1864BE57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23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65A3-42A5-491C-979B-628FF9024323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C269B-FA24-4D22-929A-BF1864BE57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9320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65A3-42A5-491C-979B-628FF9024323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C269B-FA24-4D22-929A-BF1864BE57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94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65A3-42A5-491C-979B-628FF9024323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C269B-FA24-4D22-929A-BF1864BE57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681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65A3-42A5-491C-979B-628FF9024323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C269B-FA24-4D22-929A-BF1864BE57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166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65A3-42A5-491C-979B-628FF9024323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C269B-FA24-4D22-929A-BF1864BE57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4906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65A3-42A5-491C-979B-628FF9024323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C269B-FA24-4D22-929A-BF1864BE57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785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65A3-42A5-491C-979B-628FF9024323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C269B-FA24-4D22-929A-BF1864BE57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5340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65A3-42A5-491C-979B-628FF9024323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C269B-FA24-4D22-929A-BF1864BE57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25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65A3-42A5-491C-979B-628FF9024323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C269B-FA24-4D22-929A-BF1864BE57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0260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165A3-42A5-491C-979B-628FF9024323}" type="datetimeFigureOut">
              <a:rPr lang="en-GB" smtClean="0"/>
              <a:t>21/01/2022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C269B-FA24-4D22-929A-BF1864BE57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35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9600" dirty="0" smtClean="0"/>
              <a:t>Can you guess the Logos?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3623267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71400"/>
            <a:ext cx="9746084" cy="6497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6813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9354"/>
            <a:ext cx="6984775" cy="6979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1138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243036" cy="3465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725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03" y="1340768"/>
            <a:ext cx="8744513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3865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8" y="908720"/>
            <a:ext cx="8702526" cy="4896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54039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8449775" cy="3713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32601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4540" y="548680"/>
            <a:ext cx="9725644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81342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084845" cy="5109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35601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3" y="1124744"/>
            <a:ext cx="9084565" cy="4967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9802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87472"/>
            <a:ext cx="6336704" cy="633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9239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557" y="620713"/>
            <a:ext cx="5510885" cy="550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09315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8342550" cy="4690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98381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5" y="379476"/>
            <a:ext cx="6984776" cy="6252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32362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8" y="1268760"/>
            <a:ext cx="8756853" cy="4088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72695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15" y="1268761"/>
            <a:ext cx="8779315" cy="4950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68196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27420"/>
            <a:ext cx="5112568" cy="639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96979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15793"/>
            <a:ext cx="6552728" cy="6127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19350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664" y="329017"/>
            <a:ext cx="5546632" cy="6412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42119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670" y="764704"/>
            <a:ext cx="9380190" cy="5278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48185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607" y="1021934"/>
            <a:ext cx="6779793" cy="4495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07659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" y="2221706"/>
            <a:ext cx="8178800" cy="237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1253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9729" y="692696"/>
            <a:ext cx="9357946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25602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88113"/>
            <a:ext cx="8441148" cy="5621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24525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0"/>
            <a:ext cx="7416824" cy="7416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25564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74" y="548680"/>
            <a:ext cx="5993109" cy="5993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21730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30630"/>
            <a:ext cx="7416824" cy="5483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77061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94152"/>
            <a:ext cx="4824536" cy="5789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50217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94581"/>
            <a:ext cx="8229600" cy="462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38701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GB" sz="8800" dirty="0" smtClean="0">
                <a:latin typeface="Comic Sans MS" panose="030F0702030302020204" pitchFamily="66" charset="0"/>
              </a:rPr>
              <a:t>How many </a:t>
            </a:r>
          </a:p>
          <a:p>
            <a:pPr marL="0" indent="0" algn="ctr">
              <a:buNone/>
            </a:pPr>
            <a:r>
              <a:rPr lang="en-GB" sz="8800" dirty="0" smtClean="0">
                <a:latin typeface="Comic Sans MS" panose="030F0702030302020204" pitchFamily="66" charset="0"/>
              </a:rPr>
              <a:t>did you know?</a:t>
            </a:r>
          </a:p>
          <a:p>
            <a:pPr marL="0" indent="0" algn="ctr">
              <a:buNone/>
            </a:pPr>
            <a:endParaRPr lang="en-GB" sz="8800" dirty="0" smtClean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n-GB" sz="8800" smtClean="0">
                <a:latin typeface="Comic Sans MS" panose="030F0702030302020204" pitchFamily="66" charset="0"/>
              </a:rPr>
              <a:t>Will </a:t>
            </a:r>
            <a:r>
              <a:rPr lang="en-GB" sz="8800" dirty="0" smtClean="0">
                <a:latin typeface="Comic Sans MS" panose="030F0702030302020204" pitchFamily="66" charset="0"/>
              </a:rPr>
              <a:t>you remember them </a:t>
            </a:r>
            <a:r>
              <a:rPr lang="en-GB" sz="8800" smtClean="0">
                <a:latin typeface="Comic Sans MS" panose="030F0702030302020204" pitchFamily="66" charset="0"/>
              </a:rPr>
              <a:t>next time?</a:t>
            </a:r>
            <a:endParaRPr lang="en-GB" sz="8800" dirty="0" smtClean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endParaRPr lang="en-GB" sz="9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135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2696"/>
            <a:ext cx="8784976" cy="5315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3241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78178"/>
            <a:ext cx="5328592" cy="6700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4557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289" y="652198"/>
            <a:ext cx="7163421" cy="5371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560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782" y="1340768"/>
            <a:ext cx="9343782" cy="3910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021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-30577"/>
            <a:ext cx="7416824" cy="674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9067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7056784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9938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60</TotalTime>
  <Words>19</Words>
  <Application>Microsoft Office PowerPoint</Application>
  <PresentationFormat>On-screen Show (4:3)</PresentationFormat>
  <Paragraphs>5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Can you guess the Logos?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 you guess the Logos?</dc:title>
  <dc:creator>Anne</dc:creator>
  <cp:lastModifiedBy>Anne</cp:lastModifiedBy>
  <cp:revision>5</cp:revision>
  <dcterms:created xsi:type="dcterms:W3CDTF">2022-01-21T14:20:14Z</dcterms:created>
  <dcterms:modified xsi:type="dcterms:W3CDTF">2022-01-21T15:21:10Z</dcterms:modified>
</cp:coreProperties>
</file>